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7" r:id="rId2"/>
    <p:sldId id="259"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9436" autoAdjust="0"/>
  </p:normalViewPr>
  <p:slideViewPr>
    <p:cSldViewPr snapToGrid="0">
      <p:cViewPr varScale="1">
        <p:scale>
          <a:sx n="83" d="100"/>
          <a:sy n="83" d="100"/>
        </p:scale>
        <p:origin x="45"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B2451F-5BA4-4CC8-8E28-00BCA546244B}" type="datetimeFigureOut">
              <a:rPr lang="en-US" smtClean="0"/>
              <a:t>6/4/2017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340408-17E6-4D6C-A0B9-FCA9F5B6E164}" type="slidenum">
              <a:rPr lang="en-US" smtClean="0"/>
              <a:t>‹#›</a:t>
            </a:fld>
            <a:endParaRPr lang="en-US"/>
          </a:p>
        </p:txBody>
      </p:sp>
    </p:spTree>
    <p:extLst>
      <p:ext uri="{BB962C8B-B14F-4D97-AF65-F5344CB8AC3E}">
        <p14:creationId xmlns:p14="http://schemas.microsoft.com/office/powerpoint/2010/main" val="3373816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unexpected</a:t>
            </a:r>
            <a:r>
              <a:rPr lang="en-US" baseline="0" dirty="0"/>
              <a:t> situations arise, we often struggle with how we will pay for the expenses these situations cause. This new payroll mobile application will allow employees the option to get paid early for the funds they have already earned. This app will connect to the employers payroll and time clock system. From there, the employee would log in to their account to see what their current earnings are. They can then submit a request directly from the app for an early withdrawal. The funds would then be directly deposited to the employees account on file for payroll. This allows employees to avoid getting high cost payday loans and could even generate some income for the employer if they choose to charge a small fee for the service. The employer could also use this app as a great incentive in their benefits package with no charge. </a:t>
            </a: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05C92E2-83AB-194C-BFEE-C3A642D6676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7174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45702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87223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79841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8290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86804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734049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extLst>
      <p:ext uri="{BB962C8B-B14F-4D97-AF65-F5344CB8AC3E}">
        <p14:creationId xmlns:p14="http://schemas.microsoft.com/office/powerpoint/2010/main" val="14383391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10719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35609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43302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extLst>
      <p:ext uri="{BB962C8B-B14F-4D97-AF65-F5344CB8AC3E}">
        <p14:creationId xmlns:p14="http://schemas.microsoft.com/office/powerpoint/2010/main" val="72948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13437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12567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14454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6/4/2017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1893188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56540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6/4/2017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049332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Purpose</a:t>
            </a:r>
          </a:p>
        </p:txBody>
      </p:sp>
      <p:pic>
        <p:nvPicPr>
          <p:cNvPr id="3" name="Picture 2"/>
          <p:cNvPicPr>
            <a:picLocks noChangeAspect="1"/>
          </p:cNvPicPr>
          <p:nvPr/>
        </p:nvPicPr>
        <p:blipFill>
          <a:blip r:embed="rId3"/>
          <a:stretch>
            <a:fillRect/>
          </a:stretch>
        </p:blipFill>
        <p:spPr>
          <a:xfrm>
            <a:off x="683285" y="1930400"/>
            <a:ext cx="4292383" cy="3803051"/>
          </a:xfrm>
          <a:prstGeom prst="rect">
            <a:avLst/>
          </a:prstGeom>
        </p:spPr>
      </p:pic>
      <p:sp>
        <p:nvSpPr>
          <p:cNvPr id="5" name="TextBox 4"/>
          <p:cNvSpPr txBox="1"/>
          <p:nvPr/>
        </p:nvSpPr>
        <p:spPr>
          <a:xfrm>
            <a:off x="5644662" y="1209765"/>
            <a:ext cx="3882110" cy="175432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Trebuchet MS" panose="020B0603020202020204"/>
                <a:ea typeface="+mn-ea"/>
                <a:cs typeface="+mn-cs"/>
              </a:rPr>
              <a:t>Benefits to employees: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 Easy access to earned money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 Avoid embarrassment of loans or late bills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6" name="TextBox 5"/>
          <p:cNvSpPr txBox="1"/>
          <p:nvPr/>
        </p:nvSpPr>
        <p:spPr>
          <a:xfrm>
            <a:off x="5644662" y="3564256"/>
            <a:ext cx="3267818" cy="120032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Trebuchet MS" panose="020B0603020202020204"/>
                <a:ea typeface="+mn-ea"/>
                <a:cs typeface="+mn-cs"/>
              </a:rPr>
              <a:t>Benefits to employers: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charset="0"/>
              <a:buChar char="•"/>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Great for benefit packages</a:t>
            </a:r>
          </a:p>
          <a:p>
            <a:pPr marL="285750" marR="0" lvl="0" indent="-285750" algn="l" defTabSz="457200" rtl="0" eaLnBrk="1" fontAlgn="auto" latinLnBrk="0" hangingPunct="1">
              <a:lnSpc>
                <a:spcPct val="100000"/>
              </a:lnSpc>
              <a:spcBef>
                <a:spcPts val="0"/>
              </a:spcBef>
              <a:spcAft>
                <a:spcPts val="0"/>
              </a:spcAft>
              <a:buClrTx/>
              <a:buSzTx/>
              <a:buFont typeface="Arial" charset="0"/>
              <a:buChar char="•"/>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Possible fee income</a:t>
            </a:r>
          </a:p>
        </p:txBody>
      </p:sp>
    </p:spTree>
    <p:extLst>
      <p:ext uri="{BB962C8B-B14F-4D97-AF65-F5344CB8AC3E}">
        <p14:creationId xmlns:p14="http://schemas.microsoft.com/office/powerpoint/2010/main" val="998652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6601C-D1CA-456A-8B21-B77AC50A1E3F}"/>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1277543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2BBED-35CC-4DC4-B22F-AC732D3CF810}"/>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424293251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187</Words>
  <Application>Microsoft Office PowerPoint</Application>
  <PresentationFormat>Widescreen</PresentationFormat>
  <Paragraphs>11</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Trebuchet MS</vt:lpstr>
      <vt:lpstr>Wingdings 3</vt:lpstr>
      <vt:lpstr>Facet</vt:lpstr>
      <vt:lpstr>The Purpose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Sarellano</dc:creator>
  <cp:lastModifiedBy>Robert Sarellano</cp:lastModifiedBy>
  <cp:revision>2</cp:revision>
  <dcterms:created xsi:type="dcterms:W3CDTF">2017-06-04T18:43:55Z</dcterms:created>
  <dcterms:modified xsi:type="dcterms:W3CDTF">2017-06-04T18:44:58Z</dcterms:modified>
</cp:coreProperties>
</file>